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24A3-5BF2-41E9-B254-42E9DA3416C8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9FA-F79F-4D57-866D-12BC9364F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32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24A3-5BF2-41E9-B254-42E9DA3416C8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9FA-F79F-4D57-866D-12BC9364F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0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24A3-5BF2-41E9-B254-42E9DA3416C8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9FA-F79F-4D57-866D-12BC9364F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58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24A3-5BF2-41E9-B254-42E9DA3416C8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9FA-F79F-4D57-866D-12BC9364F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1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24A3-5BF2-41E9-B254-42E9DA3416C8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9FA-F79F-4D57-866D-12BC9364F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93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24A3-5BF2-41E9-B254-42E9DA3416C8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9FA-F79F-4D57-866D-12BC9364F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7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24A3-5BF2-41E9-B254-42E9DA3416C8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9FA-F79F-4D57-866D-12BC9364F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59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24A3-5BF2-41E9-B254-42E9DA3416C8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9FA-F79F-4D57-866D-12BC9364F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84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24A3-5BF2-41E9-B254-42E9DA3416C8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9FA-F79F-4D57-866D-12BC9364F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37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24A3-5BF2-41E9-B254-42E9DA3416C8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9FA-F79F-4D57-866D-12BC9364F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8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24A3-5BF2-41E9-B254-42E9DA3416C8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9FA-F79F-4D57-866D-12BC9364F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60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824A3-5BF2-41E9-B254-42E9DA3416C8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B9FA-F79F-4D57-866D-12BC9364F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63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hyperlink" Target="https://www.yakult.co.jp/yakult1000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画面の領域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9587" y="-331271"/>
            <a:ext cx="12003175" cy="75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26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yakult</dc:creator>
  <cp:lastModifiedBy>yakult</cp:lastModifiedBy>
  <cp:revision>1</cp:revision>
  <dcterms:created xsi:type="dcterms:W3CDTF">2020-08-24T23:35:11Z</dcterms:created>
  <dcterms:modified xsi:type="dcterms:W3CDTF">2020-08-24T23:35:51Z</dcterms:modified>
</cp:coreProperties>
</file>